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50" d="100"/>
          <a:sy n="50" d="100"/>
        </p:scale>
        <p:origin x="2856" y="15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DDAF-A176-4A38-B3CF-2850A61ECE52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3137-42AA-467D-8963-910EF5F710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806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DDAF-A176-4A38-B3CF-2850A61ECE52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3137-42AA-467D-8963-910EF5F710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32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DDAF-A176-4A38-B3CF-2850A61ECE52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3137-42AA-467D-8963-910EF5F710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05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DDAF-A176-4A38-B3CF-2850A61ECE52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3137-42AA-467D-8963-910EF5F710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367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DDAF-A176-4A38-B3CF-2850A61ECE52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3137-42AA-467D-8963-910EF5F710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4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DDAF-A176-4A38-B3CF-2850A61ECE52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3137-42AA-467D-8963-910EF5F710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658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DDAF-A176-4A38-B3CF-2850A61ECE52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3137-42AA-467D-8963-910EF5F710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851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DDAF-A176-4A38-B3CF-2850A61ECE52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3137-42AA-467D-8963-910EF5F710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623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DDAF-A176-4A38-B3CF-2850A61ECE52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3137-42AA-467D-8963-910EF5F710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50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DDAF-A176-4A38-B3CF-2850A61ECE52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3137-42AA-467D-8963-910EF5F710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235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DDAF-A176-4A38-B3CF-2850A61ECE52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03137-42AA-467D-8963-910EF5F710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936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CDDAF-A176-4A38-B3CF-2850A61ECE52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03137-42AA-467D-8963-910EF5F710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528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6298" y="819150"/>
            <a:ext cx="7353301" cy="3333750"/>
          </a:xfrm>
        </p:spPr>
        <p:txBody>
          <a:bodyPr>
            <a:noAutofit/>
          </a:bodyPr>
          <a:lstStyle/>
          <a:p>
            <a:r>
              <a:rPr lang="en-GB" sz="9600" dirty="0" smtClean="0">
                <a:latin typeface="Bahnschrift" panose="020B0502040204020203" pitchFamily="34" charset="0"/>
              </a:rPr>
              <a:t>Coronavirus </a:t>
            </a:r>
            <a:br>
              <a:rPr lang="en-GB" sz="9600" dirty="0" smtClean="0">
                <a:latin typeface="Bahnschrift" panose="020B0502040204020203" pitchFamily="34" charset="0"/>
              </a:rPr>
            </a:br>
            <a:r>
              <a:rPr lang="en-GB" sz="9600" dirty="0" smtClean="0">
                <a:latin typeface="Bahnschrift" panose="020B0502040204020203" pitchFamily="34" charset="0"/>
              </a:rPr>
              <a:t>and LSA</a:t>
            </a:r>
            <a:endParaRPr lang="en-GB" sz="9600" dirty="0">
              <a:latin typeface="Bahnschrift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6298" y="4457700"/>
            <a:ext cx="7505702" cy="1655762"/>
          </a:xfrm>
        </p:spPr>
        <p:txBody>
          <a:bodyPr/>
          <a:lstStyle/>
          <a:p>
            <a:r>
              <a:rPr lang="en-GB" dirty="0" smtClean="0"/>
              <a:t>Information for students</a:t>
            </a:r>
          </a:p>
          <a:p>
            <a:endParaRPr lang="en-GB" dirty="0"/>
          </a:p>
          <a:p>
            <a:r>
              <a:rPr lang="en-GB" dirty="0" smtClean="0"/>
              <a:t>10/03/20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536" y="819150"/>
            <a:ext cx="4361763" cy="462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36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489" y="327025"/>
            <a:ext cx="10515600" cy="1325563"/>
          </a:xfrm>
        </p:spPr>
        <p:txBody>
          <a:bodyPr>
            <a:normAutofit/>
          </a:bodyPr>
          <a:lstStyle/>
          <a:p>
            <a:r>
              <a:rPr lang="en-GB" sz="8000" b="1" dirty="0" smtClean="0"/>
              <a:t>What is it?</a:t>
            </a:r>
            <a:endParaRPr lang="en-GB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90" y="1787525"/>
            <a:ext cx="7158644" cy="4351338"/>
          </a:xfrm>
        </p:spPr>
        <p:txBody>
          <a:bodyPr/>
          <a:lstStyle/>
          <a:p>
            <a:r>
              <a:rPr lang="en-GB" dirty="0" smtClean="0"/>
              <a:t>It is called a corona virus because when magnified, the virus appears like a crown (corona in Latin!)</a:t>
            </a:r>
          </a:p>
          <a:p>
            <a:r>
              <a:rPr lang="en-GB" dirty="0" smtClean="0"/>
              <a:t>The official name is COVID-19</a:t>
            </a:r>
          </a:p>
          <a:p>
            <a:r>
              <a:rPr lang="en-GB" dirty="0" smtClean="0"/>
              <a:t>A virus that can cause coughing, sneezing and difficulty breathing</a:t>
            </a:r>
          </a:p>
          <a:p>
            <a:r>
              <a:rPr lang="en-GB" dirty="0" smtClean="0"/>
              <a:t>The infection is NOT serious for most people, including children</a:t>
            </a:r>
          </a:p>
          <a:p>
            <a:r>
              <a:rPr lang="en-GB" dirty="0" smtClean="0"/>
              <a:t>Most people get better with rest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61134" y="1597746"/>
            <a:ext cx="4709489" cy="473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36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glo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767" y="1246908"/>
            <a:ext cx="5209309" cy="520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b="1" dirty="0" smtClean="0"/>
              <a:t>How likely are we to catch it?</a:t>
            </a:r>
            <a:endParaRPr lang="en-GB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532716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You </a:t>
            </a:r>
            <a:r>
              <a:rPr lang="en-GB" dirty="0"/>
              <a:t>can only catch it if you have been close to a person who has the virus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chance of being in contact with the virus is currently low in the UK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I</a:t>
            </a:r>
            <a:r>
              <a:rPr lang="en-GB" dirty="0" smtClean="0"/>
              <a:t>f </a:t>
            </a:r>
            <a:r>
              <a:rPr lang="en-GB" dirty="0"/>
              <a:t>you have travelled to areas where many people are infected, your chance of catching the virus is higher, i.e. China and any affected areas </a:t>
            </a:r>
          </a:p>
        </p:txBody>
      </p:sp>
    </p:spTree>
    <p:extLst>
      <p:ext uri="{BB962C8B-B14F-4D97-AF65-F5344CB8AC3E}">
        <p14:creationId xmlns:p14="http://schemas.microsoft.com/office/powerpoint/2010/main" val="3393664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5400" b="1" dirty="0" smtClean="0"/>
              <a:t>Where do we get our information?</a:t>
            </a:r>
            <a:endParaRPr lang="en-GB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466215" cy="4351338"/>
          </a:xfrm>
        </p:spPr>
        <p:txBody>
          <a:bodyPr/>
          <a:lstStyle/>
          <a:p>
            <a:r>
              <a:rPr lang="en-GB" dirty="0" smtClean="0"/>
              <a:t>Important that we all focus on accurate, reliable information from the Government and Public Health England</a:t>
            </a:r>
          </a:p>
          <a:p>
            <a:r>
              <a:rPr lang="en-GB" dirty="0" smtClean="0"/>
              <a:t>Avoid listening to “fake news” as this can cause panic and concern</a:t>
            </a:r>
          </a:p>
          <a:p>
            <a:r>
              <a:rPr lang="en-GB" dirty="0" smtClean="0"/>
              <a:t>Daily updates from the Government to all schools</a:t>
            </a:r>
          </a:p>
          <a:p>
            <a:endParaRPr lang="en-GB" dirty="0"/>
          </a:p>
        </p:txBody>
      </p:sp>
      <p:pic>
        <p:nvPicPr>
          <p:cNvPr id="2050" name="Picture 2" descr="PublicHealthEngland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4415" y="4233111"/>
            <a:ext cx="3604791" cy="2228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3587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28575"/>
            <a:ext cx="10515600" cy="1325563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What do we ALL need to do?</a:t>
            </a:r>
            <a:endParaRPr lang="en-GB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44050" y="105569"/>
            <a:ext cx="22860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Official guidance: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291" t="20555" r="63855" b="50926"/>
          <a:stretch/>
        </p:blipFill>
        <p:spPr>
          <a:xfrm>
            <a:off x="171450" y="1263651"/>
            <a:ext cx="4362450" cy="29337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6459" t="20371" r="25208" b="52037"/>
          <a:stretch/>
        </p:blipFill>
        <p:spPr>
          <a:xfrm>
            <a:off x="5029200" y="1263651"/>
            <a:ext cx="7010400" cy="29337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3334" t="50185" r="27707" b="38149"/>
          <a:stretch/>
        </p:blipFill>
        <p:spPr>
          <a:xfrm>
            <a:off x="171450" y="4591051"/>
            <a:ext cx="11868150" cy="120015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71450" y="5950747"/>
            <a:ext cx="11868150" cy="754854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dirty="0" smtClean="0"/>
              <a:t>How can YOU take responsibility for this is school?</a:t>
            </a:r>
            <a:endParaRPr lang="en-GB" sz="40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800100" y="4648994"/>
            <a:ext cx="2876550" cy="127635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062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6525"/>
            <a:ext cx="7410450" cy="1325563"/>
          </a:xfrm>
        </p:spPr>
        <p:txBody>
          <a:bodyPr/>
          <a:lstStyle/>
          <a:p>
            <a:r>
              <a:rPr lang="en-GB" b="1" dirty="0" smtClean="0"/>
              <a:t>What does this mean in school?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97025"/>
            <a:ext cx="7410450" cy="4997450"/>
          </a:xfrm>
        </p:spPr>
        <p:txBody>
          <a:bodyPr/>
          <a:lstStyle/>
          <a:p>
            <a:r>
              <a:rPr lang="en-GB" dirty="0" smtClean="0"/>
              <a:t>We need to try and limit the amount of TRANSFER </a:t>
            </a:r>
          </a:p>
          <a:p>
            <a:r>
              <a:rPr lang="en-GB" dirty="0" smtClean="0"/>
              <a:t>Avoid putting our hands and fingers near our faces</a:t>
            </a:r>
          </a:p>
          <a:p>
            <a:r>
              <a:rPr lang="en-GB" dirty="0" smtClean="0"/>
              <a:t>Sneeze into tissues. Cough in to the crook of your arm</a:t>
            </a:r>
          </a:p>
          <a:p>
            <a:r>
              <a:rPr lang="en-GB" dirty="0" smtClean="0"/>
              <a:t>WASH OUR HANDS PROPERLY (20 seconds)</a:t>
            </a:r>
          </a:p>
          <a:p>
            <a:r>
              <a:rPr lang="en-GB" dirty="0" smtClean="0"/>
              <a:t>Put rubbish in bins</a:t>
            </a:r>
          </a:p>
          <a:p>
            <a:r>
              <a:rPr lang="en-GB" dirty="0" smtClean="0"/>
              <a:t>Treat toilets respectfully. Do not gather in there!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5938" t="16482" r="33333" b="8519"/>
          <a:stretch/>
        </p:blipFill>
        <p:spPr>
          <a:xfrm>
            <a:off x="7639050" y="384175"/>
            <a:ext cx="4370917" cy="600075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79410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0500"/>
            <a:ext cx="11715750" cy="1135063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What is LSA doing about it?</a:t>
            </a:r>
            <a:endParaRPr lang="en-GB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33500"/>
            <a:ext cx="6878422" cy="5810250"/>
          </a:xfrm>
        </p:spPr>
        <p:txBody>
          <a:bodyPr>
            <a:normAutofit/>
          </a:bodyPr>
          <a:lstStyle/>
          <a:p>
            <a:r>
              <a:rPr lang="en-GB" dirty="0" smtClean="0"/>
              <a:t>We are taking it seriously.  Please make sure that we do not mock or make fun of the situation. Be considerate of others.</a:t>
            </a:r>
          </a:p>
          <a:p>
            <a:r>
              <a:rPr lang="en-GB" dirty="0" smtClean="0"/>
              <a:t>We have to ensure we are ALL following the hygiene recommendations.</a:t>
            </a:r>
          </a:p>
          <a:p>
            <a:r>
              <a:rPr lang="en-GB" dirty="0" smtClean="0"/>
              <a:t>We have asked welfare staff to offer hand sanitiser.  Please use it before eating.</a:t>
            </a:r>
          </a:p>
          <a:p>
            <a:r>
              <a:rPr lang="en-GB" dirty="0" smtClean="0"/>
              <a:t>We are checking for government updates daily.</a:t>
            </a:r>
          </a:p>
          <a:p>
            <a:r>
              <a:rPr lang="en-GB" dirty="0" smtClean="0"/>
              <a:t>We are making sure that every student has access to Show My Homework so that we can keep learning, even if we are absent from school.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886" y="1333500"/>
            <a:ext cx="4361763" cy="462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12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261A00E817004BB642A57A4AC8AD3A" ma:contentTypeVersion="13" ma:contentTypeDescription="Create a new document." ma:contentTypeScope="" ma:versionID="bfa094cb5c5d463463926490a70842b6">
  <xsd:schema xmlns:xsd="http://www.w3.org/2001/XMLSchema" xmlns:xs="http://www.w3.org/2001/XMLSchema" xmlns:p="http://schemas.microsoft.com/office/2006/metadata/properties" xmlns:ns3="66fc1844-5053-4e2e-9233-9c884b8ec83b" xmlns:ns4="cd9af1c3-ec3a-4f0f-bd8d-5a2b1f16b3b8" targetNamespace="http://schemas.microsoft.com/office/2006/metadata/properties" ma:root="true" ma:fieldsID="519b2623fe83e4cc51527be86e6ae128" ns3:_="" ns4:_="">
    <xsd:import namespace="66fc1844-5053-4e2e-9233-9c884b8ec83b"/>
    <xsd:import namespace="cd9af1c3-ec3a-4f0f-bd8d-5a2b1f16b3b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fc1844-5053-4e2e-9233-9c884b8ec8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9af1c3-ec3a-4f0f-bd8d-5a2b1f16b3b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B8B334-DFD5-4252-AA86-037F07C913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fc1844-5053-4e2e-9233-9c884b8ec83b"/>
    <ds:schemaRef ds:uri="cd9af1c3-ec3a-4f0f-bd8d-5a2b1f16b3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45F2023-D0B0-4A06-95AB-AF44086D01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82E62F-9BAB-4C9D-A402-228F704CDD1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66fc1844-5053-4e2e-9233-9c884b8ec83b"/>
    <ds:schemaRef ds:uri="http://purl.org/dc/elements/1.1/"/>
    <ds:schemaRef ds:uri="http://schemas.microsoft.com/office/2006/metadata/properties"/>
    <ds:schemaRef ds:uri="http://schemas.microsoft.com/office/infopath/2007/PartnerControls"/>
    <ds:schemaRef ds:uri="cd9af1c3-ec3a-4f0f-bd8d-5a2b1f16b3b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358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Bahnschrift</vt:lpstr>
      <vt:lpstr>Calibri</vt:lpstr>
      <vt:lpstr>Calibri Light</vt:lpstr>
      <vt:lpstr>Office Theme</vt:lpstr>
      <vt:lpstr>Coronavirus  and LSA</vt:lpstr>
      <vt:lpstr>What is it?</vt:lpstr>
      <vt:lpstr>How likely are we to catch it?</vt:lpstr>
      <vt:lpstr>Where do we get our information?</vt:lpstr>
      <vt:lpstr>What do we ALL need to do?</vt:lpstr>
      <vt:lpstr>What does this mean in school?</vt:lpstr>
      <vt:lpstr>What is LSA doing about it?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Coronavirus and LSA</dc:title>
  <dc:creator>Ray Baker</dc:creator>
  <cp:lastModifiedBy>Ray Baker</cp:lastModifiedBy>
  <cp:revision>7</cp:revision>
  <dcterms:created xsi:type="dcterms:W3CDTF">2020-03-10T19:44:35Z</dcterms:created>
  <dcterms:modified xsi:type="dcterms:W3CDTF">2020-03-10T22:11:12Z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0x0101008D261A00E817004BB642A57A4AC8AD3A</vt:lpwstr>
  </property>
</Properties>
</file>